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62" r:id="rId5"/>
    <p:sldId id="263" r:id="rId6"/>
    <p:sldId id="264" r:id="rId7"/>
    <p:sldId id="270" r:id="rId8"/>
    <p:sldId id="256" r:id="rId9"/>
    <p:sldId id="257" r:id="rId10"/>
    <p:sldId id="258" r:id="rId11"/>
    <p:sldId id="272" r:id="rId12"/>
    <p:sldId id="271" r:id="rId13"/>
    <p:sldId id="273" r:id="rId14"/>
    <p:sldId id="27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61" d="100"/>
          <a:sy n="61" d="100"/>
        </p:scale>
        <p:origin x="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433B7-D68C-4432-805B-9AAFD33CA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E991E9-B62A-4C6B-B70E-E56602E36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A2FC63-C4D4-428E-90DE-260D8DB9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A2D-3FB7-49A1-8EBE-B5994C482EF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9DE6ED-9C27-41DF-86FB-8063B6F8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C29E99-6392-4E8B-9B01-E1FB3D62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D7E7-49C4-412A-B87B-C0AE0A26AB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57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4840FE-12CF-4C40-AFE9-31A381CF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DE635A-8C42-4E38-9E73-BFA8445EC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4DCD54-41AB-4430-BE4F-1D51E014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A2D-3FB7-49A1-8EBE-B5994C482EF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4F2E39-CC4D-434D-917C-125C867C3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7D3129-5604-4005-B035-DD7AEE21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D7E7-49C4-412A-B87B-C0AE0A26AB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2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B21E134-9F4C-495C-B713-30E74FE4B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AD88E99-E2E6-42AE-AE66-7254469D4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8DED8D-0A9D-4E7A-984E-09F834D5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A2D-3FB7-49A1-8EBE-B5994C482EF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116106-71C0-4D66-B7F6-0B1CC86D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11C6A4-9B89-4518-98FD-0428F3EA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D7E7-49C4-412A-B87B-C0AE0A26AB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74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E9D9E-1AED-4FE7-B5CC-A4B471BE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93CB0E-5724-42E1-B3B6-0269C2AEB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018CB8-85DF-496A-80B3-885FE3AC0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A2D-3FB7-49A1-8EBE-B5994C482EF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FC5E5E-846F-4515-B2A9-3D009ADA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77EE57-F1EC-4CD4-A8A6-DBB41510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D7E7-49C4-412A-B87B-C0AE0A26AB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5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50A9B-00AA-4780-BB44-28930C76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C5D9833-C8C3-43F9-AC8C-76420C8F4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CF5A5D-1291-4DB2-A382-12D78385C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A2D-3FB7-49A1-8EBE-B5994C482EF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B40030-A8FA-4CB6-86CE-615AAF99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6A29DD-941B-4AEB-AAFB-32EA65BF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D7E7-49C4-412A-B87B-C0AE0A26AB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57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92DCF-3AAA-4307-BA4C-DA6A41201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CE4087-E355-4BE4-A8E6-13F9685AD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9587F01-5B0B-47BE-8D9C-70BDCF967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0FF226-49C6-492E-8AFE-8B2E389B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A2D-3FB7-49A1-8EBE-B5994C482EF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7DB66B-6C5A-4173-808F-F0BF3437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06B299-B252-4618-8DA1-69C6B190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D7E7-49C4-412A-B87B-C0AE0A26AB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33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B1440-978E-45EC-80E2-6E42E3B0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8D267D3-657A-4E05-9424-CC5DE316D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6DB2631-E362-403C-9725-AC516DCA2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D27886B-117E-4644-AA13-2088E24E9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30D461D-9ED9-4191-8DEF-5A9B16C41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361B03D-4EC6-4750-AB99-CC60C299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A2D-3FB7-49A1-8EBE-B5994C482EF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09BCD95-5347-4271-809D-98408FBC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E1D41F-6B09-4447-93E1-5A3A57E7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D7E7-49C4-412A-B87B-C0AE0A26AB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7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8E400-DA5F-4169-BE66-B06177DF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CAC3A8-DC88-4211-8483-9C7B43E1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A2D-3FB7-49A1-8EBE-B5994C482EF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BBF7D0-1B59-4743-BC69-D934A9F0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4BABCD-ADD4-4C70-8F90-EB343E9C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D7E7-49C4-412A-B87B-C0AE0A26AB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21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B3005E-B96D-4AFE-8F46-E68081A6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A2D-3FB7-49A1-8EBE-B5994C482EF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580948-E5FE-41FE-82AE-81A20251E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9C5287-3108-429F-9577-E740F492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D7E7-49C4-412A-B87B-C0AE0A26AB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81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06D39-BD99-42C7-AB62-1181709C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99EC76-888B-4C72-AAF2-BA1018F7E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952DE9B-214B-4DAF-AB5B-EFD8A4C5A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2EAFEB-9647-4115-BD9E-43E62C09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A2D-3FB7-49A1-8EBE-B5994C482EF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1EEF90-428B-47D3-8FA1-3A1389AB9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6C10A6-B630-457E-9A08-50A818D8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D7E7-49C4-412A-B87B-C0AE0A26AB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33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B0B41-9CE3-4A45-B356-2D60D09E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0FA8A03-FFB1-48B8-AFB9-F2F3FEE44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9EDFA03-14D3-4566-9DF3-5F6E430BF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FDA6BF-4836-42B6-BC40-07232754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A2D-3FB7-49A1-8EBE-B5994C482EF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1357DC-8209-415A-A85E-6322FF07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4814E9-1707-4879-B85C-6447539D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D7E7-49C4-412A-B87B-C0AE0A26AB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60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422FE1-B69F-4DAC-BE6A-61F2DB08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F5FBA5B-281E-4A72-A244-F25897655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B363E7-EAE9-419C-885B-5B2495AB1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4A2D-3FB7-49A1-8EBE-B5994C482EF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60A194-99FA-436F-B566-5D4D885FC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8E71CF-3EB8-4D10-BE61-DFC2619FC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DD7E7-49C4-412A-B87B-C0AE0A26AB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26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63C81-972A-44D4-8072-F5CB0EB2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 tekoucí vody - rušivá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B3E4C75-1641-4A1A-AF7C-F38A956AF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38" t="31269" r="22053" b="8938"/>
          <a:stretch/>
        </p:blipFill>
        <p:spPr>
          <a:xfrm>
            <a:off x="1998481" y="1861015"/>
            <a:ext cx="7984504" cy="471889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9CFBAD2-EF8E-43C9-A5AA-4570AEEC40D2}"/>
              </a:ext>
            </a:extLst>
          </p:cNvPr>
          <p:cNvSpPr/>
          <p:nvPr/>
        </p:nvSpPr>
        <p:spPr>
          <a:xfrm>
            <a:off x="914400" y="471340"/>
            <a:ext cx="7202078" cy="1168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????geologická činnost???? rušivá x tvořivá</a:t>
            </a:r>
          </a:p>
        </p:txBody>
      </p:sp>
    </p:spTree>
    <p:extLst>
      <p:ext uri="{BB962C8B-B14F-4D97-AF65-F5344CB8AC3E}">
        <p14:creationId xmlns:p14="http://schemas.microsoft.com/office/powerpoint/2010/main" val="125226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06223-C895-45DB-9B33-B384A7945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Tvořivá ČINNOST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212C86-AA5A-4B0A-AFD4-4D2953B4D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pobřeží</a:t>
            </a:r>
          </a:p>
          <a:p>
            <a:r>
              <a:rPr lang="cs-CZ" dirty="0"/>
              <a:t>nános úlomků  z moře</a:t>
            </a:r>
          </a:p>
          <a:p>
            <a:r>
              <a:rPr lang="cs-CZ" dirty="0"/>
              <a:t>tvorba PLÁŽÍ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B585AE-FEDD-4BA6-A20D-13EC5A2C0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31" t="18969" r="22294" b="60137"/>
          <a:stretch/>
        </p:blipFill>
        <p:spPr>
          <a:xfrm>
            <a:off x="5942520" y="375649"/>
            <a:ext cx="5031766" cy="308398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AF90D9B-5F83-4429-B042-DB714E0CD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1" t="41374" r="22371" b="21100"/>
          <a:stretch/>
        </p:blipFill>
        <p:spPr>
          <a:xfrm>
            <a:off x="1300899" y="3871126"/>
            <a:ext cx="6796725" cy="257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2ED87-2277-4B67-AC23-FD8BBE8051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PLÁŽE PÍSČITÉ NEBO KAMENITÉ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696A6B3-3DDB-43EE-9A88-E8066FFDF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889" y="1529865"/>
            <a:ext cx="5918019" cy="308269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C8AC901-7256-41B6-95D5-412705C5D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006" y="2680999"/>
            <a:ext cx="5089051" cy="38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65FCF-42D8-4423-8EFA-33DE6A48BE1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ČINNOST MOŘSKÉ VODY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B1C1A4-86F7-4DD1-8CE8-9777E9C9A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RUŠIVÁ</a:t>
            </a:r>
          </a:p>
          <a:p>
            <a:pPr lvl="1"/>
            <a:r>
              <a:rPr lang="cs-CZ" sz="1800" dirty="0"/>
              <a:t>obrušování skal – odliv, příliv, příboj</a:t>
            </a:r>
          </a:p>
          <a:p>
            <a:pPr marL="0" lvl="1"/>
            <a:r>
              <a:rPr lang="cs-CZ" sz="2000" dirty="0"/>
              <a:t>TVOŘIVÁ</a:t>
            </a:r>
          </a:p>
          <a:p>
            <a:pPr marL="457200" lvl="2"/>
            <a:r>
              <a:rPr lang="cs-CZ" sz="1800" dirty="0"/>
              <a:t>tvorba nánosů</a:t>
            </a:r>
          </a:p>
          <a:p>
            <a:pPr marL="457200" lvl="2"/>
            <a:r>
              <a:rPr lang="cs-CZ" sz="1800" dirty="0"/>
              <a:t> PLÁŽÍ</a:t>
            </a:r>
          </a:p>
          <a:p>
            <a:pPr marL="914400" lvl="3"/>
            <a:r>
              <a:rPr lang="cs-CZ" sz="1600" dirty="0"/>
              <a:t>PÍSČITÉ</a:t>
            </a:r>
          </a:p>
          <a:p>
            <a:pPr marL="914400" lvl="3"/>
            <a:r>
              <a:rPr lang="cs-CZ" sz="1600" dirty="0"/>
              <a:t>KAMENITÉ</a:t>
            </a:r>
          </a:p>
          <a:p>
            <a:pPr marL="914400" lvl="3"/>
            <a:endParaRPr lang="cs-CZ" dirty="0"/>
          </a:p>
          <a:p>
            <a:pPr marL="0" lvl="3"/>
            <a:r>
              <a:rPr lang="cs-CZ" sz="2000" dirty="0"/>
              <a:t>Salinita</a:t>
            </a:r>
            <a:r>
              <a:rPr lang="cs-CZ" dirty="0"/>
              <a:t> = slanost- udává podíl rozpouštěných látek ve vodě </a:t>
            </a:r>
          </a:p>
          <a:p>
            <a:pPr marL="0" lvl="3"/>
            <a:r>
              <a:rPr lang="cs-CZ" dirty="0"/>
              <a:t> (g/l nebo v  promile-1kg roztoku obsahuje….g soli)</a:t>
            </a:r>
          </a:p>
          <a:p>
            <a:pPr marL="0" lvl="3"/>
            <a:r>
              <a:rPr lang="cs-CZ" dirty="0"/>
              <a:t>RUDÉ MOŘE 42‰--------Mrtvé moře 330‰ (bezodtokové jezero), nejméně Baltické moře 4-6‰</a:t>
            </a:r>
          </a:p>
          <a:p>
            <a:pPr marL="0" lvl="3"/>
            <a:r>
              <a:rPr lang="cs-CZ" dirty="0"/>
              <a:t>Průměrná salinita moří je 36‰</a:t>
            </a:r>
          </a:p>
        </p:txBody>
      </p:sp>
    </p:spTree>
    <p:extLst>
      <p:ext uri="{BB962C8B-B14F-4D97-AF65-F5344CB8AC3E}">
        <p14:creationId xmlns:p14="http://schemas.microsoft.com/office/powerpoint/2010/main" val="50166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3860E-AF55-4086-B159-5C03232B7FE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DÚ- 1. ČÁST</a:t>
            </a:r>
            <a:br>
              <a:rPr lang="cs-CZ" dirty="0"/>
            </a:br>
            <a:r>
              <a:rPr lang="cs-CZ" dirty="0"/>
              <a:t>Regulace vodních toků str. 74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BF4D39-28C6-40D2-A786-13BC03B93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pomocí jezů, přehrad </a:t>
            </a:r>
          </a:p>
          <a:p>
            <a:r>
              <a:rPr lang="cs-CZ" dirty="0"/>
              <a:t>Pozitivní vliv:</a:t>
            </a:r>
          </a:p>
          <a:p>
            <a:pPr lvl="1"/>
            <a:r>
              <a:rPr lang="cs-CZ" dirty="0"/>
              <a:t>1.</a:t>
            </a:r>
          </a:p>
          <a:p>
            <a:pPr lvl="1"/>
            <a:r>
              <a:rPr lang="cs-CZ" dirty="0"/>
              <a:t>2.</a:t>
            </a:r>
          </a:p>
          <a:p>
            <a:pPr lvl="1"/>
            <a:r>
              <a:rPr lang="cs-CZ" dirty="0"/>
              <a:t>3.</a:t>
            </a:r>
          </a:p>
          <a:p>
            <a:r>
              <a:rPr lang="cs-CZ" dirty="0"/>
              <a:t>Negativní vliv: </a:t>
            </a:r>
          </a:p>
          <a:p>
            <a:pPr lvl="1"/>
            <a:r>
              <a:rPr lang="cs-CZ" dirty="0"/>
              <a:t>1.</a:t>
            </a:r>
          </a:p>
          <a:p>
            <a:pPr lvl="1"/>
            <a:r>
              <a:rPr lang="cs-CZ" dirty="0"/>
              <a:t> 2.</a:t>
            </a:r>
          </a:p>
          <a:p>
            <a:pPr lvl="1"/>
            <a:r>
              <a:rPr lang="cs-CZ" dirty="0"/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181520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13F56-0D81-4E33-B800-9BE769250BF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DÚ – 2. ČÁST</a:t>
            </a:r>
            <a:br>
              <a:rPr lang="cs-CZ" dirty="0"/>
            </a:br>
            <a:r>
              <a:rPr lang="cs-CZ" sz="2800" dirty="0"/>
              <a:t>roztřiď pojmy do jednotlivých vnějších geologických dějů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FA5CAF-E1E4-4235-853E-65BF7D9F3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kaňon, vznik půdy, skalní okno, vodní hrnec, hrance, meandry,</a:t>
            </a:r>
          </a:p>
          <a:p>
            <a:pPr marL="0" indent="0">
              <a:buNone/>
            </a:pPr>
            <a:r>
              <a:rPr lang="cs-CZ" dirty="0"/>
              <a:t>splaz, kry, pláž, skalní hřib, bludný balvan, vodopád, duny, morény, spraš, plesa, naplaveniny, krasy, kaolin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83F4BF1-16E5-4979-A9E3-CDD9CA3A9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661521"/>
              </p:ext>
            </p:extLst>
          </p:nvPr>
        </p:nvGraphicFramePr>
        <p:xfrm>
          <a:off x="1461155" y="3337089"/>
          <a:ext cx="8698845" cy="32201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39769">
                  <a:extLst>
                    <a:ext uri="{9D8B030D-6E8A-4147-A177-3AD203B41FA5}">
                      <a16:colId xmlns:a16="http://schemas.microsoft.com/office/drawing/2014/main" val="4281816382"/>
                    </a:ext>
                  </a:extLst>
                </a:gridCol>
                <a:gridCol w="1739769">
                  <a:extLst>
                    <a:ext uri="{9D8B030D-6E8A-4147-A177-3AD203B41FA5}">
                      <a16:colId xmlns:a16="http://schemas.microsoft.com/office/drawing/2014/main" val="4288935043"/>
                    </a:ext>
                  </a:extLst>
                </a:gridCol>
                <a:gridCol w="1739769">
                  <a:extLst>
                    <a:ext uri="{9D8B030D-6E8A-4147-A177-3AD203B41FA5}">
                      <a16:colId xmlns:a16="http://schemas.microsoft.com/office/drawing/2014/main" val="1108783439"/>
                    </a:ext>
                  </a:extLst>
                </a:gridCol>
                <a:gridCol w="1739769">
                  <a:extLst>
                    <a:ext uri="{9D8B030D-6E8A-4147-A177-3AD203B41FA5}">
                      <a16:colId xmlns:a16="http://schemas.microsoft.com/office/drawing/2014/main" val="3733374036"/>
                    </a:ext>
                  </a:extLst>
                </a:gridCol>
                <a:gridCol w="1739769">
                  <a:extLst>
                    <a:ext uri="{9D8B030D-6E8A-4147-A177-3AD203B41FA5}">
                      <a16:colId xmlns:a16="http://schemas.microsoft.com/office/drawing/2014/main" val="363392214"/>
                    </a:ext>
                  </a:extLst>
                </a:gridCol>
              </a:tblGrid>
              <a:tr h="575729">
                <a:tc>
                  <a:txBody>
                    <a:bodyPr/>
                    <a:lstStyle/>
                    <a:p>
                      <a:r>
                        <a:rPr lang="cs-CZ" dirty="0"/>
                        <a:t>ZVĚTRÁVÁNÍ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ČINNOST TEKOUCÍ VODY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ČINNOST LEDOVCE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ČINNOST VĚTRU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ČINNOST MOŘSKÉ VODY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27468"/>
                  </a:ext>
                </a:extLst>
              </a:tr>
              <a:tr h="43001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449549"/>
                  </a:ext>
                </a:extLst>
              </a:tr>
              <a:tr h="43001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996597"/>
                  </a:ext>
                </a:extLst>
              </a:tr>
              <a:tr h="43001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095591"/>
                  </a:ext>
                </a:extLst>
              </a:tr>
              <a:tr h="43001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166551"/>
                  </a:ext>
                </a:extLst>
              </a:tr>
              <a:tr h="43001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920287"/>
                  </a:ext>
                </a:extLst>
              </a:tr>
              <a:tr h="43001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859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44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709976-F250-4FF0-8863-193E0A86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Zvětrávání – pískovce - rušivá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D5320C2-9297-48C7-8961-BA0BCCFE1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85" t="16537" r="24003" b="13921"/>
          <a:stretch/>
        </p:blipFill>
        <p:spPr>
          <a:xfrm>
            <a:off x="2441539" y="1902753"/>
            <a:ext cx="7070105" cy="495524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46DC202-A54A-4A91-B5D8-507E8B7801F2}"/>
              </a:ext>
            </a:extLst>
          </p:cNvPr>
          <p:cNvSpPr/>
          <p:nvPr/>
        </p:nvSpPr>
        <p:spPr>
          <a:xfrm>
            <a:off x="876693" y="414779"/>
            <a:ext cx="7550870" cy="1244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???????vnější geologická činnost??? Rušivá x tvořivá</a:t>
            </a:r>
          </a:p>
        </p:txBody>
      </p:sp>
    </p:spTree>
    <p:extLst>
      <p:ext uri="{BB962C8B-B14F-4D97-AF65-F5344CB8AC3E}">
        <p14:creationId xmlns:p14="http://schemas.microsoft.com/office/powerpoint/2010/main" val="32522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162D3-EE1D-4202-BBA3-20F93908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 ledovců - tvořivá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BE84C41-9D2F-4009-838E-86C031848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19" t="26503" r="23150" b="25619"/>
          <a:stretch/>
        </p:blipFill>
        <p:spPr>
          <a:xfrm>
            <a:off x="1122636" y="1986536"/>
            <a:ext cx="9946727" cy="469706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6FC09AE-0171-47AC-87AE-0F5A36C36DAC}"/>
              </a:ext>
            </a:extLst>
          </p:cNvPr>
          <p:cNvSpPr/>
          <p:nvPr/>
        </p:nvSpPr>
        <p:spPr>
          <a:xfrm>
            <a:off x="886120" y="377073"/>
            <a:ext cx="7390614" cy="1234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?????????vnější geologická činnost?? Rušivá x tvořivá</a:t>
            </a:r>
          </a:p>
        </p:txBody>
      </p:sp>
    </p:spTree>
    <p:extLst>
      <p:ext uri="{BB962C8B-B14F-4D97-AF65-F5344CB8AC3E}">
        <p14:creationId xmlns:p14="http://schemas.microsoft.com/office/powerpoint/2010/main" val="29083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63068A-1E09-49ED-AA5C-B83FC7745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Opakování činnost větru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3550F9-ACCD-4AE5-8B4B-48EDBB7A24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94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95F74-EB39-4CEE-8FBB-E63C65BEC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TVOŘIVOU činností větru vznikají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15C044-3FF4-4DF6-866B-F4B8DA382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FC43C1C4-EA76-42BF-ACD4-5EF41666C21F}"/>
              </a:ext>
            </a:extLst>
          </p:cNvPr>
          <p:cNvSpPr/>
          <p:nvPr/>
        </p:nvSpPr>
        <p:spPr>
          <a:xfrm flipH="1">
            <a:off x="1989056" y="2007909"/>
            <a:ext cx="1762812" cy="1074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NÁNOSY</a:t>
            </a:r>
          </a:p>
          <a:p>
            <a:pPr algn="ctr"/>
            <a:r>
              <a:rPr lang="cs-CZ" dirty="0"/>
              <a:t>(4)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493C4B97-2CEA-4C9D-9671-32BDB4688515}"/>
              </a:ext>
            </a:extLst>
          </p:cNvPr>
          <p:cNvSpPr/>
          <p:nvPr/>
        </p:nvSpPr>
        <p:spPr>
          <a:xfrm flipH="1">
            <a:off x="4611278" y="4876833"/>
            <a:ext cx="1762812" cy="1074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DUNY</a:t>
            </a:r>
          </a:p>
          <a:p>
            <a:pPr algn="ctr"/>
            <a:r>
              <a:rPr lang="cs-CZ" dirty="0"/>
              <a:t>(2)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8541EAD-8871-4E94-A49C-E3B8318FBC8A}"/>
              </a:ext>
            </a:extLst>
          </p:cNvPr>
          <p:cNvSpPr/>
          <p:nvPr/>
        </p:nvSpPr>
        <p:spPr>
          <a:xfrm flipH="1">
            <a:off x="5246802" y="2727521"/>
            <a:ext cx="1762812" cy="1074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HŘIBY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EEA191C-AA33-4A4B-B312-867A34004F41}"/>
              </a:ext>
            </a:extLst>
          </p:cNvPr>
          <p:cNvSpPr/>
          <p:nvPr/>
        </p:nvSpPr>
        <p:spPr>
          <a:xfrm flipH="1">
            <a:off x="1989056" y="3885064"/>
            <a:ext cx="1762812" cy="1074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BRÁNY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A2A006FC-F0F7-4CCD-94AB-AF80A030C648}"/>
              </a:ext>
            </a:extLst>
          </p:cNvPr>
          <p:cNvSpPr/>
          <p:nvPr/>
        </p:nvSpPr>
        <p:spPr>
          <a:xfrm flipH="1">
            <a:off x="7153766" y="4767672"/>
            <a:ext cx="1762812" cy="1074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OKNA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EF88048-2B6B-4657-BE87-2D7E54A66C48}"/>
              </a:ext>
            </a:extLst>
          </p:cNvPr>
          <p:cNvSpPr/>
          <p:nvPr/>
        </p:nvSpPr>
        <p:spPr>
          <a:xfrm flipH="1">
            <a:off x="7876880" y="1964719"/>
            <a:ext cx="1762812" cy="1074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SPRAŠE</a:t>
            </a:r>
          </a:p>
          <a:p>
            <a:pPr algn="ctr"/>
            <a:r>
              <a:rPr lang="cs-CZ" dirty="0"/>
              <a:t>(2)- (5)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850B3070-EA1F-42ED-8AA5-091B0E8227B8}"/>
              </a:ext>
            </a:extLst>
          </p:cNvPr>
          <p:cNvSpPr/>
          <p:nvPr/>
        </p:nvSpPr>
        <p:spPr>
          <a:xfrm flipH="1">
            <a:off x="9016738" y="3782940"/>
            <a:ext cx="2025192" cy="1074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VÝKVĚTY(ˇ6) SOLÍ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D27A882-1743-4E06-83C0-90EF39E24F4A}"/>
              </a:ext>
            </a:extLst>
          </p:cNvPr>
          <p:cNvSpPr/>
          <p:nvPr/>
        </p:nvSpPr>
        <p:spPr>
          <a:xfrm>
            <a:off x="2686639" y="2554664"/>
            <a:ext cx="509047" cy="34561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D617C69-3150-4057-9711-827C0C79A58D}"/>
              </a:ext>
            </a:extLst>
          </p:cNvPr>
          <p:cNvSpPr/>
          <p:nvPr/>
        </p:nvSpPr>
        <p:spPr>
          <a:xfrm>
            <a:off x="8389855" y="2554664"/>
            <a:ext cx="791852" cy="35186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150493B-AE0F-468B-9790-C4834A132653}"/>
              </a:ext>
            </a:extLst>
          </p:cNvPr>
          <p:cNvSpPr/>
          <p:nvPr/>
        </p:nvSpPr>
        <p:spPr>
          <a:xfrm>
            <a:off x="5190634" y="5414144"/>
            <a:ext cx="509047" cy="34561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F235DFA-F5FA-4834-BF0E-40CD5AB83E94}"/>
              </a:ext>
            </a:extLst>
          </p:cNvPr>
          <p:cNvSpPr/>
          <p:nvPr/>
        </p:nvSpPr>
        <p:spPr>
          <a:xfrm>
            <a:off x="10364769" y="4015435"/>
            <a:ext cx="509047" cy="40695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1B09B4C-14D0-43BA-A9FB-9CB67CB38486}"/>
              </a:ext>
            </a:extLst>
          </p:cNvPr>
          <p:cNvSpPr/>
          <p:nvPr/>
        </p:nvSpPr>
        <p:spPr>
          <a:xfrm>
            <a:off x="4939644" y="3698744"/>
            <a:ext cx="2611225" cy="541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POUŠŤ</a:t>
            </a:r>
          </a:p>
        </p:txBody>
      </p:sp>
    </p:spTree>
    <p:extLst>
      <p:ext uri="{BB962C8B-B14F-4D97-AF65-F5344CB8AC3E}">
        <p14:creationId xmlns:p14="http://schemas.microsoft.com/office/powerpoint/2010/main" val="3464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B1E65-EFA4-4A77-9417-CDBE0870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20" y="365125"/>
            <a:ext cx="10467680" cy="1325563"/>
          </a:xfrm>
        </p:spPr>
        <p:txBody>
          <a:bodyPr/>
          <a:lstStyle/>
          <a:p>
            <a:r>
              <a:rPr lang="cs-CZ" dirty="0"/>
              <a:t>VÝKVĚT SOLÍ - SÁDROVCE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D32CA8C-89A6-4084-B91C-F84D259B1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3495" y="1825625"/>
            <a:ext cx="6365010" cy="435133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86B3D5A-77B4-4984-89DA-D4C4F1ABD22C}"/>
              </a:ext>
            </a:extLst>
          </p:cNvPr>
          <p:cNvSpPr/>
          <p:nvPr/>
        </p:nvSpPr>
        <p:spPr>
          <a:xfrm>
            <a:off x="1046375" y="537328"/>
            <a:ext cx="6033155" cy="10180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??????</a:t>
            </a:r>
          </a:p>
        </p:txBody>
      </p:sp>
    </p:spTree>
    <p:extLst>
      <p:ext uri="{BB962C8B-B14F-4D97-AF65-F5344CB8AC3E}">
        <p14:creationId xmlns:p14="http://schemas.microsoft.com/office/powerpoint/2010/main" val="139224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B3CC1-EC4A-48B6-93B7-F77DB86130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SKALNÍ OKNA, BRÁNY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2121F00-29EF-4EE9-880B-E251DE984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1300" y="1105748"/>
            <a:ext cx="4762500" cy="35718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2F8427D-B423-4CC5-A4F6-28C620BDFC11}"/>
              </a:ext>
            </a:extLst>
          </p:cNvPr>
          <p:cNvSpPr/>
          <p:nvPr/>
        </p:nvSpPr>
        <p:spPr>
          <a:xfrm>
            <a:off x="8219112" y="4091996"/>
            <a:ext cx="3164441" cy="585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RALSKO – SEVERNÍ ČECHY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43836AE-DF4B-4BE8-9233-22E9D09ADBDD}"/>
              </a:ext>
            </a:extLst>
          </p:cNvPr>
          <p:cNvSpPr/>
          <p:nvPr/>
        </p:nvSpPr>
        <p:spPr>
          <a:xfrm>
            <a:off x="8219112" y="6027505"/>
            <a:ext cx="2106202" cy="410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UTAH - USA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98B5D61-B77C-409D-9944-17F26554C986}"/>
              </a:ext>
            </a:extLst>
          </p:cNvPr>
          <p:cNvSpPr/>
          <p:nvPr/>
        </p:nvSpPr>
        <p:spPr>
          <a:xfrm>
            <a:off x="1023991" y="6027505"/>
            <a:ext cx="2106202" cy="609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PRAVČICKÁ BRÁNA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925CE37-D96A-4E71-A0E2-6D5060644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953" y="1374731"/>
            <a:ext cx="6667500" cy="444817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115D638-BE47-4EFA-9E8F-EE7500110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203" y="4561627"/>
            <a:ext cx="3581400" cy="238125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FF28DD6-EF03-431D-A54A-3899ABC2CD0B}"/>
              </a:ext>
            </a:extLst>
          </p:cNvPr>
          <p:cNvSpPr/>
          <p:nvPr/>
        </p:nvSpPr>
        <p:spPr>
          <a:xfrm>
            <a:off x="-135706" y="3859566"/>
            <a:ext cx="4694549" cy="2035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TVOŘIVÁ ČINNOST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8BA6482-37FE-4AC8-A1E3-F6A043A08ABC}"/>
              </a:ext>
            </a:extLst>
          </p:cNvPr>
          <p:cNvSpPr/>
          <p:nvPr/>
        </p:nvSpPr>
        <p:spPr>
          <a:xfrm>
            <a:off x="7244240" y="88144"/>
            <a:ext cx="4694549" cy="2035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RUŠIVÁ ČINNOST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527BAE5-1C84-469E-B95E-AE460E0D419C}"/>
              </a:ext>
            </a:extLst>
          </p:cNvPr>
          <p:cNvCxnSpPr/>
          <p:nvPr/>
        </p:nvCxnSpPr>
        <p:spPr>
          <a:xfrm>
            <a:off x="112802" y="3984679"/>
            <a:ext cx="4336330" cy="18382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D964C0A6-F0C4-4ACD-89AE-69386878583E}"/>
              </a:ext>
            </a:extLst>
          </p:cNvPr>
          <p:cNvCxnSpPr>
            <a:cxnSpLocks/>
          </p:cNvCxnSpPr>
          <p:nvPr/>
        </p:nvCxnSpPr>
        <p:spPr>
          <a:xfrm flipV="1">
            <a:off x="173162" y="4043237"/>
            <a:ext cx="4273068" cy="153042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90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FD25A3-8D3D-4031-8885-D9445A978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Činnost mořské vody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4AB913-B282-4B94-8A9E-5FDA2DD98A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99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BD2A6-3359-45DF-B635-3F2D988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Rušivá ČINNOST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A0DAD9-1A76-49E5-855F-419A6EEA0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4351338"/>
          </a:xfrm>
        </p:spPr>
        <p:txBody>
          <a:bodyPr/>
          <a:lstStyle/>
          <a:p>
            <a:r>
              <a:rPr lang="cs-CZ" dirty="0"/>
              <a:t>Odliv</a:t>
            </a:r>
          </a:p>
          <a:p>
            <a:r>
              <a:rPr lang="cs-CZ" dirty="0"/>
              <a:t>Příliv		obrušování skal</a:t>
            </a:r>
          </a:p>
          <a:p>
            <a:r>
              <a:rPr lang="cs-CZ" dirty="0"/>
              <a:t>Příboj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96D204-5108-49C6-89A8-B0E183590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94" t="61111" r="45078" b="9167"/>
          <a:stretch/>
        </p:blipFill>
        <p:spPr>
          <a:xfrm>
            <a:off x="414786" y="3885562"/>
            <a:ext cx="5203588" cy="25717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87B98CC-2B47-4929-87E2-A9B5180D7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89" t="18282" r="24149" b="34296"/>
          <a:stretch/>
        </p:blipFill>
        <p:spPr>
          <a:xfrm>
            <a:off x="8007284" y="87982"/>
            <a:ext cx="3346516" cy="456343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086B79E-0A11-406D-8E89-26B2EE6E5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89" t="66941" r="24381" b="8959"/>
          <a:stretch/>
        </p:blipFill>
        <p:spPr>
          <a:xfrm>
            <a:off x="5618374" y="3962400"/>
            <a:ext cx="3862167" cy="270858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FA48159-1754-473D-B676-49183D6F1C6D}"/>
              </a:ext>
            </a:extLst>
          </p:cNvPr>
          <p:cNvSpPr/>
          <p:nvPr/>
        </p:nvSpPr>
        <p:spPr>
          <a:xfrm>
            <a:off x="3591612" y="2407404"/>
            <a:ext cx="2413262" cy="488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90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287</Words>
  <Application>Microsoft Office PowerPoint</Application>
  <PresentationFormat>Širokoúhlá obrazovka</PresentationFormat>
  <Paragraphs>68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Činnost tekoucí vody - rušivá</vt:lpstr>
      <vt:lpstr>Zvětrávání – pískovce - rušivá</vt:lpstr>
      <vt:lpstr>Činnost ledovců - tvořivá</vt:lpstr>
      <vt:lpstr>Opakování činnost větru </vt:lpstr>
      <vt:lpstr>TVOŘIVOU činností větru vznikají</vt:lpstr>
      <vt:lpstr>VÝKVĚT SOLÍ - SÁDROVCE</vt:lpstr>
      <vt:lpstr>SKALNÍ OKNA, BRÁNY</vt:lpstr>
      <vt:lpstr>Činnost mořské vody </vt:lpstr>
      <vt:lpstr>Rušivá ČINNOST</vt:lpstr>
      <vt:lpstr>Tvořivá ČINNOST</vt:lpstr>
      <vt:lpstr>PLÁŽE PÍSČITÉ NEBO KAMENITÉ</vt:lpstr>
      <vt:lpstr>ČINNOST MOŘSKÉ VODY (zápis)</vt:lpstr>
      <vt:lpstr>DÚ- 1. ČÁST Regulace vodních toků str. 74</vt:lpstr>
      <vt:lpstr>DÚ – 2. ČÁST roztřiď pojmy do jednotlivých vnějších geologických dějů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mořské vody</dc:title>
  <dc:creator>Dagmar Hegrová</dc:creator>
  <cp:lastModifiedBy>Dagmar Hegrová</cp:lastModifiedBy>
  <cp:revision>12</cp:revision>
  <dcterms:created xsi:type="dcterms:W3CDTF">2021-04-06T15:02:31Z</dcterms:created>
  <dcterms:modified xsi:type="dcterms:W3CDTF">2021-04-06T16:42:05Z</dcterms:modified>
</cp:coreProperties>
</file>